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7" r:id="rId2"/>
    <p:sldId id="258" r:id="rId3"/>
    <p:sldId id="259" r:id="rId4"/>
    <p:sldId id="260" r:id="rId5"/>
    <p:sldId id="271" r:id="rId6"/>
    <p:sldId id="262" r:id="rId7"/>
    <p:sldId id="272" r:id="rId8"/>
    <p:sldId id="266" r:id="rId9"/>
    <p:sldId id="273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1" d="100"/>
          <a:sy n="71" d="100"/>
        </p:scale>
        <p:origin x="61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95740F-96FA-4C9E-A19D-4ED906F40E08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69D852-EBCB-4A38-8AE5-55FBD6687DA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2881708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2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618358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33DC02F-2439-486C-9E93-017FCD46B16C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3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3794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915877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13E6E69-6B7E-409C-ABE7-CE099B7F3430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4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7890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9292630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33DC02F-2439-486C-9E93-017FCD46B16C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5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3794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8262476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13E6E69-6B7E-409C-ABE7-CE099B7F3430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6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7890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1201218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33DC02F-2439-486C-9E93-017FCD46B16C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7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3794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5972034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13E6E69-6B7E-409C-ABE7-CE099B7F3430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8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7890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4159568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33DC02F-2439-486C-9E93-017FCD46B16C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9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3794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671462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34672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96744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17747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59944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11419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71797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82373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56506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00652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65518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80801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29951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775520" y="2456892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Jesus </a:t>
            </a: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Is </a:t>
            </a:r>
            <a:r>
              <a:rPr lang="en-US" sz="4500" b="1" dirty="0">
                <a:solidFill>
                  <a:srgbClr val="FFFD76"/>
                </a:solidFill>
                <a:ea typeface="ＭＳ Ｐゴシック" pitchFamily="34" charset="-128"/>
              </a:rPr>
              <a:t>T</a:t>
            </a: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he Light</a:t>
            </a:r>
          </a:p>
          <a:p>
            <a:pPr algn="ctr">
              <a:spcBef>
                <a:spcPct val="0"/>
              </a:spcBef>
              <a:defRPr/>
            </a:pPr>
            <a:r>
              <a:rPr lang="en-US" sz="2800" b="1" i="1" dirty="0" smtClean="0">
                <a:solidFill>
                  <a:srgbClr val="FFFD76"/>
                </a:solidFill>
                <a:ea typeface="ＭＳ Ｐゴシック" pitchFamily="34" charset="-128"/>
              </a:rPr>
              <a:t>Based on John 8: 12</a:t>
            </a:r>
            <a: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  <a:t/>
            </a:r>
            <a:b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</a:br>
            <a:r>
              <a:rPr lang="en-US" sz="2200" dirty="0">
                <a:solidFill>
                  <a:srgbClr val="85FFE0"/>
                </a:solidFill>
                <a:ea typeface="ＭＳ Ｐゴシック" pitchFamily="34" charset="-128"/>
              </a:rPr>
              <a:t>Words &amp; music: Michael </a:t>
            </a:r>
            <a:r>
              <a:rPr lang="en-US" sz="2200" dirty="0" smtClean="0">
                <a:solidFill>
                  <a:srgbClr val="85FFE0"/>
                </a:solidFill>
                <a:ea typeface="ＭＳ Ｐゴシック" pitchFamily="34" charset="-128"/>
              </a:rPr>
              <a:t>Mangan</a:t>
            </a:r>
            <a: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  <a:t/>
            </a:r>
            <a:b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© </a:t>
            </a: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2001 Litmus </a:t>
            </a: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Productions, Australia  </a:t>
            </a:r>
            <a:b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&amp; WLP for North America</a:t>
            </a:r>
            <a:endParaRPr lang="en-US" sz="1600" dirty="0">
              <a:solidFill>
                <a:srgbClr val="0563C1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854770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2678859"/>
            <a:ext cx="8458200" cy="2298110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We don’t want to walk in darkness,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We don’t want to live in pain.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We know one who lights the darkness,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Jesus is his name.</a:t>
            </a:r>
          </a:p>
        </p:txBody>
      </p:sp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775520" y="43892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Jesus </a:t>
            </a: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Is </a:t>
            </a:r>
            <a:r>
              <a:rPr lang="en-US" sz="4500" b="1" dirty="0">
                <a:solidFill>
                  <a:srgbClr val="FFFD76"/>
                </a:solidFill>
                <a:ea typeface="ＭＳ Ｐゴシック" pitchFamily="34" charset="-128"/>
              </a:rPr>
              <a:t>T</a:t>
            </a: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he Light</a:t>
            </a:r>
          </a:p>
          <a:p>
            <a:pPr algn="ctr">
              <a:spcBef>
                <a:spcPct val="0"/>
              </a:spcBef>
              <a:defRPr/>
            </a:pPr>
            <a:r>
              <a:rPr lang="en-US" sz="2800" b="1" i="1" dirty="0" smtClean="0">
                <a:solidFill>
                  <a:srgbClr val="FFFD76"/>
                </a:solidFill>
                <a:ea typeface="ＭＳ Ｐゴシック" pitchFamily="34" charset="-128"/>
              </a:rPr>
              <a:t>Based on John 8: 12</a:t>
            </a:r>
            <a: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  <a:t/>
            </a:r>
            <a:b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</a:br>
            <a:r>
              <a:rPr lang="en-US" sz="2200" dirty="0">
                <a:solidFill>
                  <a:srgbClr val="85FFE0"/>
                </a:solidFill>
                <a:ea typeface="ＭＳ Ｐゴシック" pitchFamily="34" charset="-128"/>
              </a:rPr>
              <a:t>Words &amp; music: Michael </a:t>
            </a:r>
            <a:r>
              <a:rPr lang="en-US" sz="2200" dirty="0" smtClean="0">
                <a:solidFill>
                  <a:srgbClr val="85FFE0"/>
                </a:solidFill>
                <a:ea typeface="ＭＳ Ｐゴシック" pitchFamily="34" charset="-128"/>
              </a:rPr>
              <a:t>Mangan</a:t>
            </a:r>
            <a: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  <a:t/>
            </a:r>
            <a:b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© </a:t>
            </a: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2001 Litmus </a:t>
            </a: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Productions, Australia  </a:t>
            </a:r>
            <a:b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&amp; WLP for North America</a:t>
            </a:r>
            <a:endParaRPr lang="en-US" sz="1600" dirty="0">
              <a:solidFill>
                <a:srgbClr val="0563C1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5906845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842" name="Rectangle 2"/>
          <p:cNvSpPr>
            <a:spLocks noGrp="1" noRot="1" noChangeArrowheads="1"/>
          </p:cNvSpPr>
          <p:nvPr>
            <p:ph idx="1"/>
          </p:nvPr>
        </p:nvSpPr>
        <p:spPr>
          <a:xfrm>
            <a:off x="1847528" y="1889992"/>
            <a:ext cx="8534400" cy="3078016"/>
          </a:xfrm>
        </p:spPr>
        <p:txBody>
          <a:bodyPr>
            <a:no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He is the Light, the Light of Life.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If we follow him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We’ll always share in God’s own life.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He is the Light, the Light of Life.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He lights our way each and every day.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Jesus is the Light. Jesus is the Light.</a:t>
            </a:r>
          </a:p>
        </p:txBody>
      </p:sp>
    </p:spTree>
    <p:extLst>
      <p:ext uri="{BB962C8B-B14F-4D97-AF65-F5344CB8AC3E}">
        <p14:creationId xmlns:p14="http://schemas.microsoft.com/office/powerpoint/2010/main" val="307692417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890" name="Rectangle 2"/>
          <p:cNvSpPr>
            <a:spLocks noGrp="1" noRot="1" noChangeArrowheads="1"/>
          </p:cNvSpPr>
          <p:nvPr>
            <p:ph idx="1"/>
          </p:nvPr>
        </p:nvSpPr>
        <p:spPr>
          <a:xfrm>
            <a:off x="1828800" y="2375236"/>
            <a:ext cx="8534400" cy="2107529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We need help to make our journey,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Someone strong to lead the way.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We know one to guide our journey,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Jesus is his name.</a:t>
            </a:r>
            <a:endParaRPr lang="en-US" dirty="0" smtClean="0">
              <a:solidFill>
                <a:srgbClr val="FFFFFF"/>
              </a:solidFill>
              <a:ea typeface="ＭＳ Ｐゴシック" pitchFamily="34" charset="-128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sz="3600" dirty="0">
              <a:solidFill>
                <a:srgbClr val="FFFFFF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7080208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842" name="Rectangle 2"/>
          <p:cNvSpPr>
            <a:spLocks noGrp="1" noRot="1" noChangeArrowheads="1"/>
          </p:cNvSpPr>
          <p:nvPr>
            <p:ph idx="1"/>
          </p:nvPr>
        </p:nvSpPr>
        <p:spPr>
          <a:xfrm>
            <a:off x="1847528" y="1889992"/>
            <a:ext cx="8534400" cy="3078016"/>
          </a:xfrm>
        </p:spPr>
        <p:txBody>
          <a:bodyPr>
            <a:no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He is the Light, the Light of Life.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If we follow him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We’ll always share in God’s own life.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He is the Light, the Light of Life.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He lights our way each and every day.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Jesus is the Light. Jesus is the Light.</a:t>
            </a:r>
          </a:p>
        </p:txBody>
      </p:sp>
    </p:spTree>
    <p:extLst>
      <p:ext uri="{BB962C8B-B14F-4D97-AF65-F5344CB8AC3E}">
        <p14:creationId xmlns:p14="http://schemas.microsoft.com/office/powerpoint/2010/main" val="407407738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890" name="Rectangle 2"/>
          <p:cNvSpPr>
            <a:spLocks noGrp="1" noRot="1" noChangeArrowheads="1"/>
          </p:cNvSpPr>
          <p:nvPr>
            <p:ph idx="1"/>
          </p:nvPr>
        </p:nvSpPr>
        <p:spPr>
          <a:xfrm>
            <a:off x="1828800" y="2335794"/>
            <a:ext cx="8534400" cy="2186412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We need strength when we are weary,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To calm the storm and ease the pain.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We know one who has the power,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Jesus is his name.</a:t>
            </a:r>
            <a:endParaRPr lang="en-US" dirty="0" smtClean="0">
              <a:solidFill>
                <a:srgbClr val="FFFFFF"/>
              </a:solidFill>
              <a:ea typeface="ＭＳ Ｐゴシック" pitchFamily="34" charset="-128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sz="3600" dirty="0">
              <a:solidFill>
                <a:srgbClr val="FFFFFF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6847619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842" name="Rectangle 2"/>
          <p:cNvSpPr>
            <a:spLocks noGrp="1" noRot="1" noChangeArrowheads="1"/>
          </p:cNvSpPr>
          <p:nvPr>
            <p:ph idx="1"/>
          </p:nvPr>
        </p:nvSpPr>
        <p:spPr>
          <a:xfrm>
            <a:off x="1847528" y="1889992"/>
            <a:ext cx="8534400" cy="3078016"/>
          </a:xfrm>
        </p:spPr>
        <p:txBody>
          <a:bodyPr>
            <a:no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He is the Light, the Light of Life.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If we follow him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We’ll always share in God’s own life.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He is the Light, the Light of Life.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He lights our way each and every day.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Jesus is the Light. Jesus is the Light.</a:t>
            </a:r>
          </a:p>
        </p:txBody>
      </p:sp>
    </p:spTree>
    <p:extLst>
      <p:ext uri="{BB962C8B-B14F-4D97-AF65-F5344CB8AC3E}">
        <p14:creationId xmlns:p14="http://schemas.microsoft.com/office/powerpoint/2010/main" val="325747524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890" name="Rectangle 2"/>
          <p:cNvSpPr>
            <a:spLocks noGrp="1" noRot="1" noChangeArrowheads="1"/>
          </p:cNvSpPr>
          <p:nvPr>
            <p:ph idx="1"/>
          </p:nvPr>
        </p:nvSpPr>
        <p:spPr>
          <a:xfrm>
            <a:off x="1828800" y="2335794"/>
            <a:ext cx="8534400" cy="2186412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We need peace when we are troubled,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To lift the load and break the chains.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We know one who gives us freedom,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Jesus is his name.</a:t>
            </a:r>
          </a:p>
        </p:txBody>
      </p:sp>
    </p:spTree>
    <p:extLst>
      <p:ext uri="{BB962C8B-B14F-4D97-AF65-F5344CB8AC3E}">
        <p14:creationId xmlns:p14="http://schemas.microsoft.com/office/powerpoint/2010/main" val="99116394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842" name="Rectangle 2"/>
          <p:cNvSpPr>
            <a:spLocks noGrp="1" noRot="1" noChangeArrowheads="1"/>
          </p:cNvSpPr>
          <p:nvPr>
            <p:ph idx="1"/>
          </p:nvPr>
        </p:nvSpPr>
        <p:spPr>
          <a:xfrm>
            <a:off x="1847528" y="2397992"/>
            <a:ext cx="8534400" cy="3078016"/>
          </a:xfrm>
        </p:spPr>
        <p:txBody>
          <a:bodyPr>
            <a:no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He is the Light, the Light of Life.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If we follow him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We’ll always share in God’s own life.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He is the Light, the Light of Life.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He lights our way each and every day.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Jesus is the Light. Jesus is the Light.</a:t>
            </a:r>
          </a:p>
        </p:txBody>
      </p:sp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775520" y="43892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Jesus </a:t>
            </a: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Is </a:t>
            </a:r>
            <a:r>
              <a:rPr lang="en-US" sz="4500" b="1" dirty="0">
                <a:solidFill>
                  <a:srgbClr val="FFFD76"/>
                </a:solidFill>
                <a:ea typeface="ＭＳ Ｐゴシック" pitchFamily="34" charset="-128"/>
              </a:rPr>
              <a:t>T</a:t>
            </a: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he Light</a:t>
            </a:r>
          </a:p>
          <a:p>
            <a:pPr algn="ctr">
              <a:spcBef>
                <a:spcPct val="0"/>
              </a:spcBef>
              <a:defRPr/>
            </a:pPr>
            <a:r>
              <a:rPr lang="en-US" sz="2800" b="1" i="1" dirty="0" smtClean="0">
                <a:solidFill>
                  <a:srgbClr val="FFFD76"/>
                </a:solidFill>
                <a:ea typeface="ＭＳ Ｐゴシック" pitchFamily="34" charset="-128"/>
              </a:rPr>
              <a:t>Based on John 8: 12</a:t>
            </a:r>
            <a: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  <a:t/>
            </a:r>
            <a:b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</a:br>
            <a:r>
              <a:rPr lang="en-US" sz="2200" dirty="0">
                <a:solidFill>
                  <a:srgbClr val="85FFE0"/>
                </a:solidFill>
                <a:ea typeface="ＭＳ Ｐゴシック" pitchFamily="34" charset="-128"/>
              </a:rPr>
              <a:t>Words &amp; music: Michael </a:t>
            </a:r>
            <a:r>
              <a:rPr lang="en-US" sz="2200" dirty="0" smtClean="0">
                <a:solidFill>
                  <a:srgbClr val="85FFE0"/>
                </a:solidFill>
                <a:ea typeface="ＭＳ Ｐゴシック" pitchFamily="34" charset="-128"/>
              </a:rPr>
              <a:t>Mangan</a:t>
            </a:r>
            <a: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  <a:t/>
            </a:r>
            <a:b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© </a:t>
            </a: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2001 Litmus </a:t>
            </a: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Productions, Australia  </a:t>
            </a:r>
            <a:b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&amp; WLP for North America</a:t>
            </a:r>
            <a:endParaRPr lang="en-US" sz="1600" dirty="0">
              <a:solidFill>
                <a:srgbClr val="0563C1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8145516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359</Words>
  <Application>Microsoft Office PowerPoint</Application>
  <PresentationFormat>Widescreen</PresentationFormat>
  <Paragraphs>54</Paragraphs>
  <Slides>9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Arial</vt:lpstr>
      <vt:lpstr>Calibri</vt:lpstr>
      <vt:lpstr>Calibri Light</vt:lpstr>
      <vt:lpstr>Helvetica</vt:lpstr>
      <vt:lpstr>ＭＳ Ｐゴシック</vt:lpstr>
      <vt:lpstr>Wingdings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account</dc:creator>
  <cp:lastModifiedBy>Microsoft account</cp:lastModifiedBy>
  <cp:revision>4</cp:revision>
  <dcterms:created xsi:type="dcterms:W3CDTF">2016-01-28T04:16:50Z</dcterms:created>
  <dcterms:modified xsi:type="dcterms:W3CDTF">2016-02-04T06:55:32Z</dcterms:modified>
</cp:coreProperties>
</file>